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0EAFD-1579-4F70-A82D-F42E8BF5CD7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58E5-EB65-435B-A8C6-46D856313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08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3D9E28F-5327-4385-8E9E-C39DA193561E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88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650C-2746-472B-B575-B3D5009FCFAF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7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CE7-74B4-4E5A-BB54-4457F24881F9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9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E950-82A6-44DD-B66C-93B010152929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259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2025B7-2E54-466B-BB46-205188DC73D5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60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6D66-91B4-40AF-BA8A-91E017E4D551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24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F0E7-F1D8-4A22-842D-F6FD48CA535E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540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FAF7-1F3C-43E9-BB76-81FE8AE02464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97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5DA1-76C8-40F2-B47A-799A490156F4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64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F7-5DBA-4BEA-B7E8-A893D0BFF88C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1047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7307BA3-0120-4BA6-A6B3-36ED87734DE5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771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DAF2DF-1D5C-4927-8E02-FE8445B726F9}" type="datetime1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25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anel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800" b="1" cap="none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tr-TR" sz="8800" b="1" cap="none" dirty="0" smtClean="0">
                <a:solidFill>
                  <a:schemeClr val="accent2">
                    <a:lumMod val="75000"/>
                  </a:schemeClr>
                </a:solidFill>
              </a:rPr>
              <a:t>Sınıf 1. Ünite LIFE</a:t>
            </a:r>
            <a:endParaRPr lang="en-GB" sz="8800" b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Edited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smtClean="0">
                <a:hlinkClick r:id="rId2"/>
              </a:rPr>
              <a:t>www.</a:t>
            </a:r>
            <a:r>
              <a:rPr lang="tr-TR" b="1" dirty="0" err="1" smtClean="0">
                <a:hlinkClick r:id="rId2"/>
              </a:rPr>
              <a:t>okanelt</a:t>
            </a:r>
            <a:r>
              <a:rPr lang="tr-TR" b="1" dirty="0" smtClean="0">
                <a:hlinkClick r:id="rId2"/>
              </a:rPr>
              <a:t>.com</a:t>
            </a:r>
            <a:r>
              <a:rPr lang="tr-TR" b="1" dirty="0" smtClean="0"/>
              <a:t> 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2590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40080"/>
            <a:ext cx="2430780" cy="164592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rgbClr val="FFFF66"/>
                </a:solidFill>
              </a:rPr>
              <a:t>What does she do?</a:t>
            </a:r>
            <a:endParaRPr lang="en-GB" sz="4400" b="1" dirty="0">
              <a:solidFill>
                <a:srgbClr val="FFFF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382" y="607392"/>
            <a:ext cx="4154714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436192"/>
            <a:ext cx="2430780" cy="3505200"/>
          </a:xfrm>
        </p:spPr>
        <p:txBody>
          <a:bodyPr>
            <a:noAutofit/>
          </a:bodyPr>
          <a:lstStyle/>
          <a:p>
            <a:pPr algn="ctr"/>
            <a:r>
              <a:rPr lang="en-GB" sz="3800" b="1" dirty="0" smtClean="0"/>
              <a:t>What time does she get up in the morning?</a:t>
            </a:r>
            <a:endParaRPr lang="en-GB" sz="3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47" y="4832161"/>
            <a:ext cx="2944865" cy="11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93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772477"/>
            <a:ext cx="2430780" cy="164592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rgbClr val="FFFF66"/>
                </a:solidFill>
              </a:rPr>
              <a:t>What does she do?</a:t>
            </a:r>
            <a:endParaRPr lang="en-GB" sz="4400" b="1" dirty="0">
              <a:solidFill>
                <a:srgbClr val="FFFF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028122"/>
            <a:ext cx="2430780" cy="2564295"/>
          </a:xfrm>
        </p:spPr>
        <p:txBody>
          <a:bodyPr>
            <a:noAutofit/>
          </a:bodyPr>
          <a:lstStyle/>
          <a:p>
            <a:pPr algn="ctr"/>
            <a:r>
              <a:rPr lang="en-GB" sz="3400" b="1" dirty="0" smtClean="0"/>
              <a:t>What time does she eat breakfast?</a:t>
            </a:r>
            <a:endParaRPr lang="en-GB" sz="3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25" y="1595437"/>
            <a:ext cx="6000750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30" y="3675077"/>
            <a:ext cx="2375452" cy="23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58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819426"/>
            <a:ext cx="2430780" cy="164592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rgbClr val="FFFF66"/>
                </a:solidFill>
              </a:rPr>
              <a:t>What do they do?</a:t>
            </a:r>
            <a:endParaRPr lang="en-GB" sz="4400" b="1" dirty="0">
              <a:solidFill>
                <a:srgbClr val="FFFF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96" y="607392"/>
            <a:ext cx="77724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643808"/>
            <a:ext cx="2430780" cy="35052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What time do they play soccer?</a:t>
            </a:r>
            <a:endParaRPr lang="en-GB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461" y="329925"/>
            <a:ext cx="2042009" cy="20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87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1146844"/>
            <a:ext cx="2432304" cy="1645920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66"/>
                </a:solidFill>
              </a:rPr>
              <a:t>He eats his breakfast at 8:00.</a:t>
            </a:r>
            <a:endParaRPr lang="en-GB" sz="3600" b="1" dirty="0">
              <a:solidFill>
                <a:srgbClr val="FFFF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429000"/>
            <a:ext cx="2432304" cy="117281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What time do you eat your breakfast?</a:t>
            </a:r>
            <a:endParaRPr lang="en-GB" sz="3200" b="1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9" r="5439"/>
          <a:stretch>
            <a:fillRect/>
          </a:stretch>
        </p:blipFill>
        <p:spPr/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93" y="343761"/>
            <a:ext cx="2336149" cy="23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46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1146843"/>
            <a:ext cx="2432304" cy="1645920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FFFF66"/>
                </a:solidFill>
              </a:rPr>
              <a:t>She feeds her pet at 9:30.</a:t>
            </a:r>
            <a:endParaRPr lang="en-GB" sz="4000" b="1" dirty="0">
              <a:solidFill>
                <a:srgbClr val="FFFF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7" r="54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429000"/>
            <a:ext cx="2432304" cy="229925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400" b="1" dirty="0" smtClean="0"/>
              <a:t>Do you have a pet?</a:t>
            </a:r>
            <a:endParaRPr lang="en-GB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673" y="5035827"/>
            <a:ext cx="2994123" cy="11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10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9896" y="1372130"/>
            <a:ext cx="2432304" cy="1645920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FFFF66"/>
                </a:solidFill>
              </a:rPr>
              <a:t>She goes to school at 7:15.</a:t>
            </a:r>
            <a:endParaRPr lang="en-GB" sz="4400" b="1" dirty="0">
              <a:solidFill>
                <a:srgbClr val="FFFF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71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9896" y="3306418"/>
            <a:ext cx="2432304" cy="2113722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What time do you go to school?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84" y="365420"/>
            <a:ext cx="2025926" cy="20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948060"/>
            <a:ext cx="2432304" cy="1645920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FFFF66"/>
                </a:solidFill>
              </a:rPr>
              <a:t>He goes to bed at 9:00.</a:t>
            </a:r>
            <a:endParaRPr lang="en-GB" sz="4400" b="1" dirty="0">
              <a:solidFill>
                <a:srgbClr val="FFFF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3" r="54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246783"/>
            <a:ext cx="2432304" cy="2448604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What time do you go to bed?</a:t>
            </a:r>
            <a:endParaRPr lang="en-GB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944" y="4155385"/>
            <a:ext cx="2192689" cy="21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47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828924"/>
            <a:ext cx="2432304" cy="1645920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66"/>
                </a:solidFill>
              </a:rPr>
              <a:t>They play soccer at 5:00.</a:t>
            </a:r>
            <a:endParaRPr lang="en-GB" sz="3600" b="1" dirty="0">
              <a:solidFill>
                <a:srgbClr val="FFFF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" r="16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965174"/>
            <a:ext cx="2432304" cy="232933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Do you play soccer with your friends?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631" y="3859992"/>
            <a:ext cx="2463248" cy="24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07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1166191"/>
            <a:ext cx="2432304" cy="1645920"/>
          </a:xfrm>
        </p:spPr>
        <p:txBody>
          <a:bodyPr/>
          <a:lstStyle/>
          <a:p>
            <a:pPr algn="ctr"/>
            <a:r>
              <a:rPr lang="en-GB" sz="3400" b="1" dirty="0" smtClean="0">
                <a:solidFill>
                  <a:srgbClr val="FFFF66"/>
                </a:solidFill>
              </a:rPr>
              <a:t>She does her homework at 3:30.</a:t>
            </a:r>
            <a:endParaRPr lang="en-GB" sz="3400" b="1" dirty="0">
              <a:solidFill>
                <a:srgbClr val="FFFF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4" r="56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836503"/>
            <a:ext cx="2432304" cy="1941444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 smtClean="0"/>
              <a:t>What time do you do your homework?</a:t>
            </a:r>
            <a:endParaRPr lang="en-GB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52" y="541748"/>
            <a:ext cx="2284465" cy="22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5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9896" y="898940"/>
            <a:ext cx="2430780" cy="164592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rgbClr val="FFFF66"/>
                </a:solidFill>
              </a:rPr>
              <a:t>What does he do?</a:t>
            </a:r>
            <a:endParaRPr lang="en-GB" sz="4000" b="1" dirty="0">
              <a:solidFill>
                <a:srgbClr val="FFFF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57200"/>
            <a:ext cx="5334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69896" y="4258365"/>
            <a:ext cx="2430780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GB" sz="4000" b="1" dirty="0" smtClean="0"/>
              <a:t>What time does he feed his dog?</a:t>
            </a:r>
            <a:endParaRPr lang="en-GB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248" y="457200"/>
            <a:ext cx="2489382" cy="24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80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rgbClr val="FFFF66"/>
                </a:solidFill>
              </a:rPr>
              <a:t>What does he do?</a:t>
            </a:r>
            <a:endParaRPr lang="en-GB" sz="4000" b="1" dirty="0">
              <a:solidFill>
                <a:srgbClr val="FFFF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349" y="457200"/>
            <a:ext cx="3234779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604052"/>
            <a:ext cx="2430780" cy="35052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What time does he go to school?</a:t>
            </a:r>
            <a:endParaRPr lang="en-GB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923" y="457200"/>
            <a:ext cx="2402708" cy="23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27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82">
      <a:dk1>
        <a:sysClr val="windowText" lastClr="000000"/>
      </a:dk1>
      <a:lt1>
        <a:sysClr val="window" lastClr="FFFFFF"/>
      </a:lt1>
      <a:dk2>
        <a:srgbClr val="9900FF"/>
      </a:dk2>
      <a:lt2>
        <a:srgbClr val="C165FF"/>
      </a:lt2>
      <a:accent1>
        <a:srgbClr val="6666FF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131</TotalTime>
  <Words>162</Words>
  <Application>Microsoft Office PowerPoint</Application>
  <PresentationFormat>Özel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Savon</vt:lpstr>
      <vt:lpstr>6. Sınıf 1. Ünite LIFE</vt:lpstr>
      <vt:lpstr>He eats his breakfast at 8:00.</vt:lpstr>
      <vt:lpstr>She feeds her pet at 9:30.</vt:lpstr>
      <vt:lpstr>She goes to school at 7:15.</vt:lpstr>
      <vt:lpstr>He goes to bed at 9:00.</vt:lpstr>
      <vt:lpstr>They play soccer at 5:00.</vt:lpstr>
      <vt:lpstr>She does her homework at 3:30.</vt:lpstr>
      <vt:lpstr>What does he do?</vt:lpstr>
      <vt:lpstr>What does he do?</vt:lpstr>
      <vt:lpstr>What does she do?</vt:lpstr>
      <vt:lpstr>What does she do?</vt:lpstr>
      <vt:lpstr>What do they do?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Morning to Night</dc:title>
  <dc:creator>mm</dc:creator>
  <cp:lastModifiedBy>CMG</cp:lastModifiedBy>
  <cp:revision>24</cp:revision>
  <dcterms:created xsi:type="dcterms:W3CDTF">2014-11-07T14:02:25Z</dcterms:created>
  <dcterms:modified xsi:type="dcterms:W3CDTF">2018-09-19T10:09:12Z</dcterms:modified>
</cp:coreProperties>
</file>