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8" r:id="rId2"/>
    <p:sldId id="266" r:id="rId3"/>
    <p:sldId id="270" r:id="rId4"/>
    <p:sldId id="267" r:id="rId5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6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Başlık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7" name="16 Alt Başlık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30" name="2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24.09.2018</a:t>
            </a:fld>
            <a:endParaRPr lang="ru-RU"/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2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24.09.2018</a:t>
            </a:fld>
            <a:endParaRPr lang="ru-RU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24.09.2018</a:t>
            </a:fld>
            <a:endParaRPr lang="ru-RU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24.09.2018</a:t>
            </a:fld>
            <a:endParaRPr lang="ru-RU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24.09.2018</a:t>
            </a:fld>
            <a:endParaRPr lang="ru-RU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24.09.2018</a:t>
            </a:fld>
            <a:endParaRPr lang="ru-RU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24.09.2018</a:t>
            </a:fld>
            <a:endParaRPr lang="ru-RU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24.09.2018</a:t>
            </a:fld>
            <a:endParaRPr lang="ru-RU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24.09.2018</a:t>
            </a:fld>
            <a:endParaRPr lang="ru-RU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24.09.2018</a:t>
            </a:fld>
            <a:endParaRPr lang="ru-RU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ek Köşesi Kesik ve Yuvarlatılmış Dikdörtgen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Dik Üçgen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24.09.2018</a:t>
            </a:fld>
            <a:endParaRPr lang="ru-RU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10" name="9 Serbest Form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Serbest Form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Serbest Form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Serbest Form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Başlık Yer Tutucusu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0" name="29 Metin Yer Tutucusu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24.09.2018</a:t>
            </a:fld>
            <a:endParaRPr lang="ru-RU"/>
          </a:p>
        </p:txBody>
      </p:sp>
      <p:sp>
        <p:nvSpPr>
          <p:cNvPr id="22" name="21 Altbilgi Yer Tutucusu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1 Grup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Serbest Form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Serbest Form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kanelt.com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 descr="C:\Users\Burcu ç\Desktop\tmp7309202125467156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929198"/>
            <a:ext cx="4143404" cy="1143000"/>
          </a:xfrm>
        </p:spPr>
        <p:txBody>
          <a:bodyPr>
            <a:normAutofit fontScale="90000"/>
          </a:bodyPr>
          <a:lstStyle/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France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D:\5 курс\карт\French-Fla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290"/>
            <a:ext cx="3714776" cy="3194054"/>
          </a:xfrm>
          <a:prstGeom prst="rect">
            <a:avLst/>
          </a:prstGeom>
          <a:noFill/>
        </p:spPr>
      </p:pic>
      <p:pic>
        <p:nvPicPr>
          <p:cNvPr id="6147" name="Picture 3" descr="D:\5 курс\карт\france-lef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3" y="2840780"/>
            <a:ext cx="2571768" cy="2711897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5072066" y="4929198"/>
            <a:ext cx="350046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              </a:t>
            </a:r>
            <a:r>
              <a:rPr kumimoji="0" lang="en-US" sz="5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French</a:t>
            </a:r>
            <a:endParaRPr kumimoji="0" lang="ru-RU" sz="5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4" name="Picture 2" descr="C:\Users\Burcu ç\Desktop\frenchman-clipart-frenchman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57887" y="214290"/>
            <a:ext cx="3111849" cy="39290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5072074"/>
            <a:ext cx="4429156" cy="11430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Japan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D:\5 курс\карт\mt-fuji-vi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000528" cy="3000396"/>
          </a:xfrm>
          <a:prstGeom prst="rect">
            <a:avLst/>
          </a:prstGeom>
          <a:noFill/>
        </p:spPr>
      </p:pic>
      <p:pic>
        <p:nvPicPr>
          <p:cNvPr id="7171" name="Picture 3" descr="D:\5 курс\карт\jpn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00372"/>
            <a:ext cx="3821901" cy="2000264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143372" y="5143512"/>
            <a:ext cx="442915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Japanese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4" name="Picture 2" descr="C:\Users\Burcu ç\Desktop\8985f1fe36880a2e74f5aa130238d014--silhouette-files-silhouette-desig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428604"/>
            <a:ext cx="3571900" cy="4486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5143512"/>
            <a:ext cx="4786346" cy="11430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Italy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D:\5 курс\карт\4cbdzGec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642918"/>
            <a:ext cx="3675460" cy="4315630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357654" y="5143512"/>
            <a:ext cx="478634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Italian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5122" name="Picture 2" descr="C:\Users\Burcu ç\Desktop\2c26b91592096c0acda666e7b00dbb8e--spaghetti-bolognese-bolognese-sauc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77546"/>
            <a:ext cx="2928958" cy="48396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857760"/>
            <a:ext cx="3857652" cy="11430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Germany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D:\5 курс\карт\West_Germany_&amp;_East_Germany_Flag_Map_(1948_-_1990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5728"/>
            <a:ext cx="3167814" cy="4000504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500562" y="4929198"/>
            <a:ext cx="385765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German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4098" name="Picture 2" descr="C:\Users\Burcu ç\Desktop\Trach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66561">
            <a:off x="3730102" y="1000108"/>
            <a:ext cx="4973236" cy="2786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857760"/>
            <a:ext cx="3500430" cy="11430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China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D:\5 курс\карт\images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141019" cy="4500570"/>
          </a:xfrm>
          <a:prstGeom prst="rect">
            <a:avLst/>
          </a:prstGeom>
          <a:noFill/>
        </p:spPr>
      </p:pic>
      <p:pic>
        <p:nvPicPr>
          <p:cNvPr id="10243" name="Picture 3" descr="D:\5 курс\карт\china-dragon_1795137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92051" y="0"/>
            <a:ext cx="4451949" cy="2786058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929158" y="4714884"/>
            <a:ext cx="421484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Chinese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4" name="Picture 2" descr="C:\Users\Burcu ç\Desktop\chinese-costume-clipart-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488" y="2895600"/>
            <a:ext cx="2714644" cy="3962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Where</a:t>
            </a:r>
            <a:r>
              <a:rPr lang="tr-TR" dirty="0" smtClean="0"/>
              <a:t> </a:t>
            </a:r>
            <a:r>
              <a:rPr lang="tr-TR" dirty="0" err="1" smtClean="0"/>
              <a:t>are</a:t>
            </a:r>
            <a:r>
              <a:rPr lang="tr-TR" dirty="0" smtClean="0"/>
              <a:t> </a:t>
            </a:r>
            <a:r>
              <a:rPr lang="tr-TR" dirty="0" err="1" smtClean="0"/>
              <a:t>you</a:t>
            </a:r>
            <a:r>
              <a:rPr lang="tr-TR" dirty="0" smtClean="0"/>
              <a:t> </a:t>
            </a:r>
            <a:r>
              <a:rPr lang="tr-TR" dirty="0" err="1" smtClean="0"/>
              <a:t>from</a:t>
            </a:r>
            <a:r>
              <a:rPr lang="tr-TR" dirty="0" smtClean="0"/>
              <a:t>?</a:t>
            </a:r>
            <a:endParaRPr lang="tr-TR" dirty="0"/>
          </a:p>
        </p:txBody>
      </p:sp>
      <p:pic>
        <p:nvPicPr>
          <p:cNvPr id="4" name="Picture 2" descr="C:\Users\Burcu ç\Desktop\animated-turkey-flag-image-0027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1916832"/>
            <a:ext cx="3333750" cy="2000250"/>
          </a:xfrm>
          <a:prstGeom prst="rect">
            <a:avLst/>
          </a:prstGeom>
          <a:noFill/>
        </p:spPr>
      </p:pic>
      <p:sp>
        <p:nvSpPr>
          <p:cNvPr id="5" name="4 Metin kutusu"/>
          <p:cNvSpPr txBox="1"/>
          <p:nvPr/>
        </p:nvSpPr>
        <p:spPr>
          <a:xfrm>
            <a:off x="2771800" y="4797152"/>
            <a:ext cx="4032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dirty="0" err="1" smtClean="0"/>
              <a:t>I’m</a:t>
            </a:r>
            <a:r>
              <a:rPr lang="tr-TR" sz="4000" dirty="0" smtClean="0"/>
              <a:t> </a:t>
            </a:r>
            <a:r>
              <a:rPr lang="tr-TR" sz="4000" dirty="0" err="1" smtClean="0"/>
              <a:t>from</a:t>
            </a:r>
            <a:r>
              <a:rPr lang="tr-TR" sz="4000" dirty="0" smtClean="0"/>
              <a:t> </a:t>
            </a:r>
            <a:r>
              <a:rPr lang="tr-TR" sz="4000" dirty="0" err="1" smtClean="0"/>
              <a:t>Turkey</a:t>
            </a:r>
            <a:r>
              <a:rPr lang="tr-TR" sz="4000" dirty="0" smtClean="0"/>
              <a:t>. </a:t>
            </a:r>
            <a:endParaRPr lang="tr-TR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What</a:t>
            </a:r>
            <a:r>
              <a:rPr lang="tr-TR" dirty="0" smtClean="0"/>
              <a:t> </a:t>
            </a:r>
            <a:r>
              <a:rPr lang="tr-TR" dirty="0" err="1" smtClean="0"/>
              <a:t>nationality</a:t>
            </a:r>
            <a:r>
              <a:rPr lang="tr-TR" dirty="0" smtClean="0"/>
              <a:t> is </a:t>
            </a:r>
            <a:r>
              <a:rPr lang="tr-TR" dirty="0" err="1" smtClean="0"/>
              <a:t>she</a:t>
            </a:r>
            <a:r>
              <a:rPr lang="tr-TR" dirty="0" smtClean="0"/>
              <a:t>?</a:t>
            </a:r>
            <a:endParaRPr lang="tr-TR" dirty="0"/>
          </a:p>
        </p:txBody>
      </p:sp>
      <p:pic>
        <p:nvPicPr>
          <p:cNvPr id="4" name="Picture 2" descr="C:\Users\Burcu ç\Desktop\chinese-costume-clipart-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2132856"/>
            <a:ext cx="2714105" cy="2410422"/>
          </a:xfrm>
          <a:prstGeom prst="rect">
            <a:avLst/>
          </a:prstGeom>
          <a:noFill/>
        </p:spPr>
      </p:pic>
      <p:sp>
        <p:nvSpPr>
          <p:cNvPr id="5" name="4 Metin kutusu"/>
          <p:cNvSpPr txBox="1"/>
          <p:nvPr/>
        </p:nvSpPr>
        <p:spPr>
          <a:xfrm>
            <a:off x="2411760" y="4869160"/>
            <a:ext cx="4104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dirty="0" err="1" smtClean="0"/>
              <a:t>She</a:t>
            </a:r>
            <a:r>
              <a:rPr lang="tr-TR" sz="3600" dirty="0" smtClean="0"/>
              <a:t> is </a:t>
            </a:r>
            <a:r>
              <a:rPr lang="tr-TR" sz="3600" dirty="0" err="1" smtClean="0"/>
              <a:t>Chinese</a:t>
            </a:r>
            <a:endParaRPr lang="tr-TR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err="1" smtClean="0"/>
              <a:t>Where</a:t>
            </a:r>
            <a:r>
              <a:rPr lang="tr-TR" dirty="0" smtClean="0"/>
              <a:t> is he </a:t>
            </a:r>
            <a:r>
              <a:rPr lang="tr-TR" dirty="0" err="1" smtClean="0"/>
              <a:t>from</a:t>
            </a:r>
            <a:r>
              <a:rPr lang="tr-TR" dirty="0" smtClean="0"/>
              <a:t>?</a:t>
            </a:r>
            <a:endParaRPr lang="tr-TR" dirty="0"/>
          </a:p>
        </p:txBody>
      </p:sp>
      <p:pic>
        <p:nvPicPr>
          <p:cNvPr id="4" name="Picture 2" descr="C:\Users\Burcu ç\Desktop\indir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2132856"/>
            <a:ext cx="2143125" cy="2143125"/>
          </a:xfrm>
          <a:prstGeom prst="rect">
            <a:avLst/>
          </a:prstGeom>
          <a:noFill/>
        </p:spPr>
      </p:pic>
      <p:sp>
        <p:nvSpPr>
          <p:cNvPr id="5" name="4 Metin kutusu"/>
          <p:cNvSpPr txBox="1"/>
          <p:nvPr/>
        </p:nvSpPr>
        <p:spPr>
          <a:xfrm>
            <a:off x="2411760" y="4869160"/>
            <a:ext cx="3960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 smtClean="0"/>
              <a:t>He is </a:t>
            </a:r>
            <a:r>
              <a:rPr lang="tr-TR" sz="3200" dirty="0" err="1" smtClean="0"/>
              <a:t>from</a:t>
            </a:r>
            <a:r>
              <a:rPr lang="tr-TR" sz="3200" dirty="0" smtClean="0"/>
              <a:t> </a:t>
            </a:r>
            <a:r>
              <a:rPr lang="tr-TR" sz="3200" dirty="0" err="1" smtClean="0"/>
              <a:t>Russia</a:t>
            </a:r>
            <a:endParaRPr lang="tr-TR" sz="3200" dirty="0"/>
          </a:p>
        </p:txBody>
      </p:sp>
      <p:pic>
        <p:nvPicPr>
          <p:cNvPr id="6" name="Picture 4" descr="C:\Users\Burcu ç\Desktop\stock-vector-russian-hunter-in-the-winter-on-skis-5060864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1916832"/>
            <a:ext cx="1827218" cy="29249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331640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Where</a:t>
            </a:r>
            <a:r>
              <a:rPr lang="tr-TR" dirty="0" smtClean="0"/>
              <a:t> is he </a:t>
            </a:r>
            <a:r>
              <a:rPr lang="tr-TR" dirty="0" err="1" smtClean="0"/>
              <a:t>from</a:t>
            </a:r>
            <a:r>
              <a:rPr lang="tr-TR" dirty="0" smtClean="0"/>
              <a:t>? </a:t>
            </a:r>
            <a:br>
              <a:rPr lang="tr-TR" dirty="0" smtClean="0"/>
            </a:br>
            <a:r>
              <a:rPr lang="tr-TR" dirty="0" err="1" smtClean="0"/>
              <a:t>What</a:t>
            </a:r>
            <a:r>
              <a:rPr lang="tr-TR" dirty="0" smtClean="0"/>
              <a:t> </a:t>
            </a:r>
            <a:r>
              <a:rPr lang="tr-TR" dirty="0" err="1" smtClean="0"/>
              <a:t>nationality</a:t>
            </a:r>
            <a:r>
              <a:rPr lang="tr-TR" dirty="0" smtClean="0"/>
              <a:t> is he?</a:t>
            </a:r>
            <a:endParaRPr lang="tr-TR" dirty="0"/>
          </a:p>
        </p:txBody>
      </p:sp>
      <p:pic>
        <p:nvPicPr>
          <p:cNvPr id="4" name="3 İçerik Yer Tutucusu" descr="trump-tan-flas-aciklama-cok-yakinda-gorusecegiz-153737502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79712" y="1988840"/>
            <a:ext cx="4848200" cy="2727113"/>
          </a:xfrm>
        </p:spPr>
      </p:pic>
      <p:sp>
        <p:nvSpPr>
          <p:cNvPr id="5" name="4 Metin kutusu"/>
          <p:cNvSpPr txBox="1"/>
          <p:nvPr/>
        </p:nvSpPr>
        <p:spPr>
          <a:xfrm>
            <a:off x="2195736" y="4797152"/>
            <a:ext cx="40014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600" dirty="0" smtClean="0"/>
              <a:t>He is </a:t>
            </a:r>
            <a:r>
              <a:rPr lang="tr-TR" sz="3600" dirty="0" err="1" smtClean="0"/>
              <a:t>from</a:t>
            </a:r>
            <a:r>
              <a:rPr lang="tr-TR" sz="3600" dirty="0" smtClean="0"/>
              <a:t> </a:t>
            </a:r>
            <a:r>
              <a:rPr lang="tr-TR" sz="3600" dirty="0" err="1" smtClean="0"/>
              <a:t>the</a:t>
            </a:r>
            <a:r>
              <a:rPr lang="tr-TR" sz="3600" dirty="0" smtClean="0"/>
              <a:t> USA</a:t>
            </a:r>
            <a:endParaRPr lang="tr-TR" sz="3600" dirty="0"/>
          </a:p>
        </p:txBody>
      </p:sp>
      <p:sp>
        <p:nvSpPr>
          <p:cNvPr id="6" name="5 Metin kutusu"/>
          <p:cNvSpPr txBox="1"/>
          <p:nvPr/>
        </p:nvSpPr>
        <p:spPr>
          <a:xfrm>
            <a:off x="2555776" y="5661248"/>
            <a:ext cx="3240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 smtClean="0"/>
              <a:t>He is </a:t>
            </a:r>
            <a:r>
              <a:rPr lang="tr-TR" sz="3200" dirty="0" err="1" smtClean="0"/>
              <a:t>American</a:t>
            </a:r>
            <a:endParaRPr lang="tr-TR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What</a:t>
            </a:r>
            <a:r>
              <a:rPr lang="tr-TR" dirty="0" smtClean="0"/>
              <a:t> </a:t>
            </a:r>
            <a:r>
              <a:rPr lang="tr-TR" dirty="0" err="1" smtClean="0"/>
              <a:t>nationality</a:t>
            </a:r>
            <a:r>
              <a:rPr lang="tr-TR" dirty="0" smtClean="0"/>
              <a:t> is he?</a:t>
            </a:r>
            <a:endParaRPr lang="tr-TR" dirty="0"/>
          </a:p>
        </p:txBody>
      </p:sp>
      <p:pic>
        <p:nvPicPr>
          <p:cNvPr id="4" name="Picture 2" descr="C:\Users\Burcu ç\Desktop\frenchman-clipart-frenchman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844824"/>
            <a:ext cx="3024336" cy="3200356"/>
          </a:xfrm>
          <a:prstGeom prst="rect">
            <a:avLst/>
          </a:prstGeom>
          <a:noFill/>
        </p:spPr>
      </p:pic>
      <p:sp>
        <p:nvSpPr>
          <p:cNvPr id="5" name="4 Metin kutusu"/>
          <p:cNvSpPr txBox="1"/>
          <p:nvPr/>
        </p:nvSpPr>
        <p:spPr>
          <a:xfrm>
            <a:off x="2699792" y="5589240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dirty="0" smtClean="0"/>
              <a:t>He is </a:t>
            </a:r>
            <a:r>
              <a:rPr lang="tr-TR" sz="3600" dirty="0" err="1" smtClean="0"/>
              <a:t>French</a:t>
            </a:r>
            <a:endParaRPr lang="tr-TR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642918"/>
            <a:ext cx="7772400" cy="5072098"/>
          </a:xfrm>
        </p:spPr>
        <p:txBody>
          <a:bodyPr>
            <a:noAutofit/>
          </a:bodyPr>
          <a:lstStyle/>
          <a:p>
            <a:r>
              <a:rPr lang="tr-TR" sz="8800" b="1" dirty="0" smtClean="0">
                <a:solidFill>
                  <a:schemeClr val="tx1">
                    <a:lumMod val="95000"/>
                  </a:schemeClr>
                </a:solidFill>
              </a:rPr>
              <a:t>COUNTRIES NATIONALITIES</a:t>
            </a:r>
            <a:br>
              <a:rPr lang="tr-TR" sz="8800" b="1" dirty="0" smtClean="0">
                <a:solidFill>
                  <a:schemeClr val="tx1">
                    <a:lumMod val="95000"/>
                  </a:schemeClr>
                </a:solidFill>
              </a:rPr>
            </a:br>
            <a:r>
              <a:rPr lang="tr-TR" sz="8800" b="1" dirty="0" smtClean="0">
                <a:solidFill>
                  <a:schemeClr val="tx1">
                    <a:lumMod val="95000"/>
                  </a:schemeClr>
                </a:solidFill>
              </a:rPr>
              <a:t>LANGUAGES</a:t>
            </a:r>
            <a:endParaRPr lang="tr-TR" sz="8800" b="1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pPr algn="ctr"/>
            <a:r>
              <a:rPr lang="tr-TR" dirty="0" err="1" smtClean="0"/>
              <a:t>by</a:t>
            </a:r>
            <a:r>
              <a:rPr lang="tr-TR" dirty="0" smtClean="0"/>
              <a:t> </a:t>
            </a:r>
            <a:r>
              <a:rPr lang="tr-TR" dirty="0" smtClean="0">
                <a:hlinkClick r:id="rId2"/>
              </a:rPr>
              <a:t>www.</a:t>
            </a:r>
            <a:r>
              <a:rPr lang="tr-TR" dirty="0" err="1" smtClean="0">
                <a:hlinkClick r:id="rId2"/>
              </a:rPr>
              <a:t>okanelt</a:t>
            </a:r>
            <a:r>
              <a:rPr lang="tr-TR" dirty="0" smtClean="0">
                <a:hlinkClick r:id="rId2"/>
              </a:rPr>
              <a:t>.com</a:t>
            </a:r>
            <a:r>
              <a:rPr lang="tr-TR" dirty="0" smtClean="0"/>
              <a:t> </a:t>
            </a:r>
            <a:endParaRPr lang="tr-T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3315" name="Picture 3" descr="C:\Users\Burcu ç\Desktop\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052736"/>
            <a:ext cx="8358246" cy="47863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smtClean="0"/>
              <a:t>Tu</a:t>
            </a:r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r>
              <a:rPr lang="tr-TR" sz="4400" dirty="0" smtClean="0"/>
              <a:t>       </a:t>
            </a:r>
            <a:r>
              <a:rPr lang="tr-TR" sz="4400" dirty="0" err="1" smtClean="0"/>
              <a:t>Turkey</a:t>
            </a:r>
            <a:r>
              <a:rPr lang="tr-TR" sz="4400" dirty="0" smtClean="0"/>
              <a:t>                      </a:t>
            </a:r>
            <a:endParaRPr lang="tr-TR" sz="4400" dirty="0" smtClean="0"/>
          </a:p>
          <a:p>
            <a:pPr>
              <a:buNone/>
            </a:pPr>
            <a:r>
              <a:rPr lang="tr-TR" sz="4400" b="1" dirty="0" smtClean="0"/>
              <a:t>	</a:t>
            </a:r>
            <a:r>
              <a:rPr lang="tr-TR" sz="4400" b="1" dirty="0" smtClean="0"/>
              <a:t>						</a:t>
            </a:r>
            <a:r>
              <a:rPr lang="tr-TR" sz="4400" b="1" dirty="0" err="1" smtClean="0"/>
              <a:t>Turkish</a:t>
            </a:r>
            <a:endParaRPr lang="tr-TR" sz="4400" b="1" dirty="0" smtClean="0"/>
          </a:p>
        </p:txBody>
      </p:sp>
      <p:pic>
        <p:nvPicPr>
          <p:cNvPr id="2050" name="Picture 2" descr="C:\Users\Burcu ç\Desktop\animated-turkey-flag-image-0027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142984"/>
            <a:ext cx="3714776" cy="3429024"/>
          </a:xfrm>
          <a:prstGeom prst="rect">
            <a:avLst/>
          </a:prstGeom>
          <a:noFill/>
        </p:spPr>
      </p:pic>
      <p:pic>
        <p:nvPicPr>
          <p:cNvPr id="2052" name="Picture 4" descr="C:\Users\Burcu ç\Desktop\6958574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0"/>
            <a:ext cx="4929190" cy="5143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324544" y="3717032"/>
            <a:ext cx="3143272" cy="2357454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UK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-</a:t>
            </a:r>
            <a:br>
              <a:rPr lang="tr-TR" dirty="0" smtClean="0">
                <a:latin typeface="Times New Roman" pitchFamily="18" charset="0"/>
                <a:cs typeface="Times New Roman" pitchFamily="18" charset="0"/>
              </a:rPr>
            </a:b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Britain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5 курс\карт\загруженно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964140" cy="3643314"/>
          </a:xfrm>
          <a:prstGeom prst="rect">
            <a:avLst/>
          </a:prstGeom>
          <a:noFill/>
        </p:spPr>
      </p:pic>
      <p:pic>
        <p:nvPicPr>
          <p:cNvPr id="1027" name="Picture 3" descr="D:\5 курс\карт\uk-lgflag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0"/>
            <a:ext cx="4786314" cy="2571752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5357818" y="4429132"/>
            <a:ext cx="3357586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British</a:t>
            </a:r>
            <a:endParaRPr lang="tr-TR" sz="4400" b="1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(</a:t>
            </a:r>
            <a:r>
              <a:rPr kumimoji="0" lang="tr-TR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English</a:t>
            </a:r>
            <a:r>
              <a:rPr kumimoji="0" lang="tr-T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)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9218" name="Picture 2" descr="C:\Users\Burcu ç\Desktop\proud-to-be-british-girl-little-holding-flag-470127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62400" y="2824900"/>
            <a:ext cx="2781170" cy="4033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4857760"/>
            <a:ext cx="3857652" cy="11430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USA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D:\5 курс\карт\US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5786447" cy="4857760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714876" y="4857760"/>
            <a:ext cx="385765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American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1266" name="Picture 2" descr="C:\Users\Burcu ç\Desktop\indi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9288" y="357166"/>
            <a:ext cx="2843240" cy="45005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214950"/>
            <a:ext cx="4500594" cy="11430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Canada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61448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 descr="D:\5 курс\карт\canad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286248" cy="3913527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071934" y="5143512"/>
            <a:ext cx="450059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Canadian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8194" name="Picture 2" descr="C:\Users\Burcu ç\Desktop\canadian-girl-clipart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62392" y="0"/>
            <a:ext cx="4781608" cy="51487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786322"/>
            <a:ext cx="4429156" cy="11430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Australia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D:\5 курс\карт\image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571480"/>
            <a:ext cx="3719328" cy="3071834"/>
          </a:xfrm>
          <a:prstGeom prst="rect">
            <a:avLst/>
          </a:prstGeom>
          <a:noFill/>
        </p:spPr>
      </p:pic>
      <p:pic>
        <p:nvPicPr>
          <p:cNvPr id="4099" name="Picture 3" descr="D:\5 курс\карт\images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928670"/>
            <a:ext cx="4077391" cy="2886243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143372" y="4786322"/>
            <a:ext cx="442915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Australian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572008"/>
            <a:ext cx="4071966" cy="1143000"/>
          </a:xfrm>
        </p:spPr>
        <p:txBody>
          <a:bodyPr>
            <a:normAutofit fontScale="90000"/>
          </a:bodyPr>
          <a:lstStyle/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dirty="0" smtClean="0">
                <a:latin typeface="Times New Roman" pitchFamily="18" charset="0"/>
                <a:cs typeface="Times New Roman" pitchFamily="18" charset="0"/>
              </a:rPr>
            </a:b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Russia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429124" y="4572008"/>
            <a:ext cx="407196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sz="4400" b="1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44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Russian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3074" name="Picture 2" descr="C:\Users\Burcu ç\Desktop\indi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175017" cy="3175017"/>
          </a:xfrm>
          <a:prstGeom prst="rect">
            <a:avLst/>
          </a:prstGeom>
          <a:noFill/>
        </p:spPr>
      </p:pic>
      <p:pic>
        <p:nvPicPr>
          <p:cNvPr id="3075" name="Picture 3" descr="C:\Users\Burcu ç\Desktop\Beautiful-Image-Of-Kremlin-Palac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2357430"/>
            <a:ext cx="3286148" cy="2847995"/>
          </a:xfrm>
          <a:prstGeom prst="rect">
            <a:avLst/>
          </a:prstGeom>
          <a:noFill/>
        </p:spPr>
      </p:pic>
      <p:pic>
        <p:nvPicPr>
          <p:cNvPr id="3076" name="Picture 4" descr="C:\Users\Burcu ç\Desktop\stock-vector-russian-hunter-in-the-winter-on-skis-50608644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0"/>
            <a:ext cx="3059832" cy="48980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kış">
  <a:themeElements>
    <a:clrScheme name="Akış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Akış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kış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181</TotalTime>
  <Words>80</Words>
  <Application>Microsoft Office PowerPoint</Application>
  <PresentationFormat>Ekran Gösterisi (4:3)</PresentationFormat>
  <Paragraphs>49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20</vt:i4>
      </vt:variant>
    </vt:vector>
  </HeadingPairs>
  <TitlesOfParts>
    <vt:vector size="21" baseType="lpstr">
      <vt:lpstr>Akış</vt:lpstr>
      <vt:lpstr>Slayt 1</vt:lpstr>
      <vt:lpstr>COUNTRIES NATIONALITIES LANGUAGES</vt:lpstr>
      <vt:lpstr>Slayt 3</vt:lpstr>
      <vt:lpstr>Slayt 4</vt:lpstr>
      <vt:lpstr>The UK- Britain</vt:lpstr>
      <vt:lpstr>The USA</vt:lpstr>
      <vt:lpstr>Canada</vt:lpstr>
      <vt:lpstr>Australia</vt:lpstr>
      <vt:lpstr> Russia </vt:lpstr>
      <vt:lpstr> France</vt:lpstr>
      <vt:lpstr>Japan</vt:lpstr>
      <vt:lpstr>Italy</vt:lpstr>
      <vt:lpstr>Germany</vt:lpstr>
      <vt:lpstr>China</vt:lpstr>
      <vt:lpstr>Where are you from?</vt:lpstr>
      <vt:lpstr>What nationality is she?</vt:lpstr>
      <vt:lpstr>Where is he from?</vt:lpstr>
      <vt:lpstr>Where is he from?  What nationality is he?</vt:lpstr>
      <vt:lpstr>What nationality is he?</vt:lpstr>
      <vt:lpstr>Slayt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CMG</cp:lastModifiedBy>
  <cp:revision>17</cp:revision>
  <dcterms:created xsi:type="dcterms:W3CDTF">2014-10-14T16:36:38Z</dcterms:created>
  <dcterms:modified xsi:type="dcterms:W3CDTF">2018-09-24T00:34:46Z</dcterms:modified>
</cp:coreProperties>
</file>